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</p:sldIdLst>
  <p:sldSz cx="7556500" cy="10693400"/>
  <p:notesSz cx="6858000" cy="9144000"/>
  <p:embeddedFontLst>
    <p:embeddedFont>
      <p:font typeface="Raleway" charset="1" panose="020B0503030101060003"/>
      <p:regular r:id="rId6"/>
    </p:embeddedFont>
    <p:embeddedFont>
      <p:font typeface="Raleway Bold" charset="1" panose="020B0803030101060003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ato" charset="1" panose="020F0502020204030203"/>
      <p:regular r:id="rId12"/>
    </p:embeddedFont>
    <p:embeddedFont>
      <p:font typeface="Lato Bold" charset="1" panose="020F0502020204030203"/>
      <p:regular r:id="rId13"/>
    </p:embeddedFont>
    <p:embeddedFont>
      <p:font typeface="Lato Italics" charset="1" panose="020F0502020204030203"/>
      <p:regular r:id="rId14"/>
    </p:embeddedFont>
    <p:embeddedFont>
      <p:font typeface="Lato Bold Italics" charset="1" panose="020F0502020204030203"/>
      <p:regular r:id="rId15"/>
    </p:embeddedFont>
    <p:embeddedFont>
      <p:font typeface="Alice" charset="1" panose="00000500000000000000"/>
      <p:regular r:id="rId16"/>
    </p:embeddedFont>
    <p:embeddedFont>
      <p:font typeface="Alice Bold" charset="1" panose="00000500000000000000"/>
      <p:regular r:id="rId17"/>
    </p:embeddedFont>
    <p:embeddedFont>
      <p:font typeface="Alice Italics" charset="1" panose="00000500000000000000"/>
      <p:regular r:id="rId18"/>
    </p:embeddedFont>
    <p:embeddedFont>
      <p:font typeface="Alice Bold Italics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842937"/>
            <a:ext cx="7560000" cy="1578746"/>
          </a:xfrm>
          <a:prstGeom prst="rect">
            <a:avLst/>
          </a:prstGeom>
          <a:solidFill>
            <a:srgbClr val="F4E8D6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3165754" y="243885"/>
            <a:ext cx="1038133" cy="1038133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DC6A4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216933" y="295064"/>
            <a:ext cx="935774" cy="935774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AutoShape 7" id="7"/>
          <p:cNvSpPr/>
          <p:nvPr/>
        </p:nvSpPr>
        <p:spPr>
          <a:xfrm rot="7471">
            <a:off x="5014063" y="7281332"/>
            <a:ext cx="2191359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0">
            <a:off x="5003237" y="4390885"/>
            <a:ext cx="2202183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14066" y="3276349"/>
            <a:ext cx="169857" cy="121812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532805" y="4390885"/>
            <a:ext cx="3872394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5400000">
            <a:off x="1076653" y="6573551"/>
            <a:ext cx="7250660" cy="0"/>
          </a:xfrm>
          <a:prstGeom prst="line">
            <a:avLst/>
          </a:prstGeom>
          <a:ln cap="rnd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03237" y="2932644"/>
            <a:ext cx="191515" cy="128837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14066" y="3574249"/>
            <a:ext cx="169857" cy="18873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14066" y="3922788"/>
            <a:ext cx="169857" cy="172842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790422" y="1926072"/>
            <a:ext cx="5979155" cy="262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9"/>
              </a:lnSpc>
            </a:pPr>
            <a:r>
              <a:rPr lang="en-US" sz="1500" spc="514">
                <a:solidFill>
                  <a:srgbClr val="464A4E"/>
                </a:solidFill>
                <a:latin typeface="Lato"/>
              </a:rPr>
              <a:t>TITRE DU POSTE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305" y="1326145"/>
            <a:ext cx="6073390" cy="580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 spc="821">
                <a:solidFill>
                  <a:srgbClr val="464A4E"/>
                </a:solidFill>
                <a:latin typeface="Raleway Bold"/>
              </a:rPr>
              <a:t>NOM PRÈNOM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186187" y="269459"/>
            <a:ext cx="997266" cy="872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7"/>
              </a:lnSpc>
            </a:pPr>
            <a:r>
              <a:rPr lang="en-US" sz="5012">
                <a:solidFill>
                  <a:srgbClr val="464A4E"/>
                </a:solidFill>
                <a:latin typeface="Alice"/>
              </a:rPr>
              <a:t>PN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014066" y="8118240"/>
            <a:ext cx="2191364" cy="1958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1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2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3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4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5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6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7</a:t>
            </a:r>
          </a:p>
          <a:p>
            <a:pPr marL="165100" indent="-82550" lvl="1">
              <a:lnSpc>
                <a:spcPts val="1969"/>
              </a:lnSpc>
              <a:buFont typeface="Arial"/>
              <a:buChar char="•"/>
            </a:pPr>
            <a:r>
              <a:rPr lang="en-US" sz="999">
                <a:solidFill>
                  <a:srgbClr val="706F6F"/>
                </a:solidFill>
                <a:latin typeface="Lato"/>
              </a:rPr>
              <a:t>Compétence 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32805" y="3341011"/>
            <a:ext cx="3986771" cy="860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706F6F"/>
                </a:solidFill>
                <a:latin typeface="Lat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003237" y="7594415"/>
            <a:ext cx="2095889" cy="26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0"/>
              </a:lnSpc>
              <a:spcBef>
                <a:spcPct val="0"/>
              </a:spcBef>
            </a:pPr>
            <a:r>
              <a:rPr lang="en-US" sz="1500" spc="381">
                <a:solidFill>
                  <a:srgbClr val="464A4E"/>
                </a:solidFill>
                <a:latin typeface="Lato Bold"/>
              </a:rPr>
              <a:t>COMPÈTENCES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32805" y="2869358"/>
            <a:ext cx="2001803" cy="365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CBB28E"/>
                </a:solidFill>
                <a:latin typeface="Lato"/>
              </a:rPr>
              <a:t>Profil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003237" y="4698898"/>
            <a:ext cx="2095889" cy="25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355">
                <a:solidFill>
                  <a:srgbClr val="464A4E"/>
                </a:solidFill>
                <a:latin typeface="Lato Bold"/>
              </a:rPr>
              <a:t>FORMATION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003237" y="5581635"/>
            <a:ext cx="2261907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19">
                <a:solidFill>
                  <a:srgbClr val="706F6F"/>
                </a:solidFill>
                <a:latin typeface="Raleway"/>
              </a:rPr>
              <a:t>Nom de la formation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03237" y="5770842"/>
            <a:ext cx="1020484" cy="20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464A4E"/>
                </a:solidFill>
                <a:latin typeface="Lato Bold"/>
              </a:rPr>
              <a:t>2010 - 2014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003237" y="5326950"/>
            <a:ext cx="2261907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98">
                <a:solidFill>
                  <a:srgbClr val="464A4E"/>
                </a:solidFill>
                <a:latin typeface="Raleway Bold"/>
              </a:rPr>
              <a:t>NOM DE L'UNIVERSITÉ</a:t>
            </a:r>
            <a:r>
              <a:rPr lang="en-US" sz="999" spc="98">
                <a:solidFill>
                  <a:srgbClr val="464A4E"/>
                </a:solidFill>
                <a:latin typeface="Raleway Bold"/>
              </a:rPr>
              <a:t>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003237" y="6538184"/>
            <a:ext cx="2261907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19">
                <a:solidFill>
                  <a:srgbClr val="706F6F"/>
                </a:solidFill>
                <a:latin typeface="Raleway"/>
              </a:rPr>
              <a:t>Nom de la formation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003237" y="6727391"/>
            <a:ext cx="1020484" cy="20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464A4E"/>
                </a:solidFill>
                <a:latin typeface="Lato Bold"/>
              </a:rPr>
              <a:t>2014 - 2016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003237" y="6283499"/>
            <a:ext cx="2261907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98">
                <a:solidFill>
                  <a:srgbClr val="464A4E"/>
                </a:solidFill>
                <a:latin typeface="Raleway Bold"/>
              </a:rPr>
              <a:t>NOM DE L'UNIVERSITÉ</a:t>
            </a:r>
            <a:r>
              <a:rPr lang="en-US" sz="999" spc="98">
                <a:solidFill>
                  <a:srgbClr val="464A4E"/>
                </a:solidFill>
                <a:latin typeface="Raleway Bold"/>
              </a:rPr>
              <a:t>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32805" y="4698898"/>
            <a:ext cx="3986771" cy="23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20"/>
              </a:lnSpc>
              <a:spcBef>
                <a:spcPct val="0"/>
              </a:spcBef>
            </a:pPr>
            <a:r>
              <a:rPr lang="en-US" sz="1300" spc="330">
                <a:solidFill>
                  <a:srgbClr val="464A4E"/>
                </a:solidFill>
                <a:latin typeface="Lato Bold"/>
              </a:rPr>
              <a:t>EXPÉRIENCES PROFESSIONNELLES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32805" y="5559497"/>
            <a:ext cx="3872394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9"/>
              </a:lnSpc>
              <a:spcBef>
                <a:spcPct val="0"/>
              </a:spcBef>
            </a:pPr>
            <a:r>
              <a:rPr lang="en-US" sz="999" spc="19">
                <a:solidFill>
                  <a:srgbClr val="464A4E"/>
                </a:solidFill>
                <a:latin typeface="Raleway"/>
              </a:rPr>
              <a:t>Nom d'entreprise</a:t>
            </a:r>
            <a:r>
              <a:rPr lang="en-US" sz="999" spc="19">
                <a:solidFill>
                  <a:srgbClr val="464A4E"/>
                </a:solidFill>
                <a:latin typeface="Raleway"/>
              </a:rPr>
              <a:t>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32805" y="7330374"/>
            <a:ext cx="3876351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19">
                <a:solidFill>
                  <a:srgbClr val="464A4E"/>
                </a:solidFill>
                <a:latin typeface="Raleway"/>
              </a:rPr>
              <a:t>Nom d'entreprise</a:t>
            </a:r>
            <a:r>
              <a:rPr lang="en-US" sz="999" spc="19">
                <a:solidFill>
                  <a:srgbClr val="464A4E"/>
                </a:solidFill>
                <a:latin typeface="Raleway"/>
              </a:rPr>
              <a:t>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32805" y="5746120"/>
            <a:ext cx="1020484" cy="20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464A4E"/>
                </a:solidFill>
                <a:latin typeface="Lato Bold"/>
              </a:rPr>
              <a:t>2016 -</a:t>
            </a:r>
            <a:r>
              <a:rPr lang="en-US" sz="1000">
                <a:solidFill>
                  <a:srgbClr val="464A4E"/>
                </a:solidFill>
                <a:latin typeface="Lato Bold"/>
              </a:rPr>
              <a:t> Present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32805" y="7519581"/>
            <a:ext cx="1020484" cy="20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464A4E"/>
                </a:solidFill>
                <a:latin typeface="Lato Bold"/>
              </a:rPr>
              <a:t>2014 - 2016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32805" y="5320025"/>
            <a:ext cx="2945834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98">
                <a:solidFill>
                  <a:srgbClr val="464A4E"/>
                </a:solidFill>
                <a:latin typeface="Raleway Bold"/>
              </a:rPr>
              <a:t> </a:t>
            </a:r>
            <a:r>
              <a:rPr lang="en-US" sz="999" spc="98">
                <a:solidFill>
                  <a:srgbClr val="464A4E"/>
                </a:solidFill>
                <a:latin typeface="Raleway Bold"/>
              </a:rPr>
              <a:t>Titre du poste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32805" y="6046228"/>
            <a:ext cx="3876351" cy="6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65100" indent="-82550" lvl="1">
              <a:lnSpc>
                <a:spcPts val="1770"/>
              </a:lnSpc>
              <a:buFont typeface="Arial"/>
              <a:buChar char="•"/>
            </a:pPr>
            <a:r>
              <a:rPr lang="en-US" sz="1000">
                <a:solidFill>
                  <a:srgbClr val="706F6F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32805" y="7075689"/>
            <a:ext cx="2945834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98">
                <a:solidFill>
                  <a:srgbClr val="464A4E"/>
                </a:solidFill>
                <a:latin typeface="Raleway Bold"/>
              </a:rPr>
              <a:t> </a:t>
            </a:r>
            <a:r>
              <a:rPr lang="en-US" sz="999" spc="98">
                <a:solidFill>
                  <a:srgbClr val="464A4E"/>
                </a:solidFill>
                <a:latin typeface="Raleway Bold"/>
              </a:rPr>
              <a:t>Titre du poste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32805" y="7817831"/>
            <a:ext cx="3876351" cy="6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65100" indent="-82550" lvl="1">
              <a:lnSpc>
                <a:spcPts val="1770"/>
              </a:lnSpc>
              <a:buFont typeface="Arial"/>
              <a:buChar char="•"/>
            </a:pPr>
            <a:r>
              <a:rPr lang="en-US" sz="1000">
                <a:solidFill>
                  <a:srgbClr val="706F6F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32805" y="9081994"/>
            <a:ext cx="3876351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19">
                <a:solidFill>
                  <a:srgbClr val="464A4E"/>
                </a:solidFill>
                <a:latin typeface="Raleway"/>
              </a:rPr>
              <a:t>Nom d'entreprise</a:t>
            </a:r>
            <a:r>
              <a:rPr lang="en-US" sz="999" spc="19">
                <a:solidFill>
                  <a:srgbClr val="464A4E"/>
                </a:solidFill>
                <a:latin typeface="Raleway"/>
              </a:rPr>
              <a:t>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32805" y="9271201"/>
            <a:ext cx="1020484" cy="20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70"/>
              </a:lnSpc>
            </a:pPr>
            <a:r>
              <a:rPr lang="en-US" sz="1000">
                <a:solidFill>
                  <a:srgbClr val="464A4E"/>
                </a:solidFill>
                <a:latin typeface="Lato Bold"/>
              </a:rPr>
              <a:t>2010 - 2014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32805" y="8827309"/>
            <a:ext cx="2945834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 spc="98">
                <a:solidFill>
                  <a:srgbClr val="464A4E"/>
                </a:solidFill>
                <a:latin typeface="Raleway Bold"/>
              </a:rPr>
              <a:t> </a:t>
            </a:r>
            <a:r>
              <a:rPr lang="en-US" sz="999" spc="98">
                <a:solidFill>
                  <a:srgbClr val="464A4E"/>
                </a:solidFill>
                <a:latin typeface="Raleway Bold"/>
              </a:rPr>
              <a:t>Titre du poste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32805" y="9569451"/>
            <a:ext cx="3876351" cy="64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65100" indent="-82550" lvl="1">
              <a:lnSpc>
                <a:spcPts val="1770"/>
              </a:lnSpc>
              <a:buFont typeface="Arial"/>
              <a:buChar char="•"/>
            </a:pPr>
            <a:r>
              <a:rPr lang="en-US" sz="1000">
                <a:solidFill>
                  <a:srgbClr val="706F6F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5347241" y="2913594"/>
            <a:ext cx="1422337" cy="168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000">
                <a:solidFill>
                  <a:srgbClr val="706F6F"/>
                </a:solidFill>
                <a:latin typeface="Lato"/>
              </a:rPr>
              <a:t>123-456-7890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347241" y="3585146"/>
            <a:ext cx="1917903" cy="168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000">
                <a:solidFill>
                  <a:srgbClr val="706F6F"/>
                </a:solidFill>
                <a:latin typeface="Lato"/>
              </a:rPr>
              <a:t>123 Votre adresse , Ville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347241" y="3242988"/>
            <a:ext cx="1917903" cy="168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000">
                <a:solidFill>
                  <a:srgbClr val="706F6F"/>
                </a:solidFill>
                <a:latin typeface="Lato"/>
              </a:rPr>
              <a:t>email@emailpro.com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347241" y="3925740"/>
            <a:ext cx="1917903" cy="168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000">
                <a:solidFill>
                  <a:srgbClr val="706F6F"/>
                </a:solidFill>
                <a:latin typeface="Lato"/>
              </a:rPr>
              <a:t>@LinkedIn Profil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DAFNUZYe7hI</dc:identifier>
  <dcterms:modified xsi:type="dcterms:W3CDTF">2011-08-01T06:04:30Z</dcterms:modified>
  <cp:revision>1</cp:revision>
  <dc:title>Simple cv sans image 1  26/09</dc:title>
</cp:coreProperties>
</file>